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3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3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9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8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5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4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7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3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5CEE-56D8-4535-9D35-4EBAE33434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C222-FEC8-494C-9BFE-3CCD24E8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dtnZV-5QT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4" y="-3169"/>
            <a:ext cx="12197633" cy="6861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4882" y="2286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It’s Quiz time!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34737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8. What was under the dining table when they are looking for Jesus?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732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</a:t>
            </a:r>
            <a:r>
              <a:rPr lang="en-GB" sz="4000" dirty="0" smtClean="0"/>
              <a:t>. What book is the mum reading to her child at bedtime?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6700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10. What instruments can you see in the last scene?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166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1375" y="4650418"/>
            <a:ext cx="5800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/>
              <a:t>Time for the answers…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33659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1. What animal ‘scratched their head’ about what’d just been happening?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781550" y="5866864"/>
            <a:ext cx="3448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A squirrel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17195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2. Jesus was from Nazareth. Did the narrator say Nazareth was south, east, west or up north?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33975" y="5933539"/>
            <a:ext cx="3448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Up north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</a:t>
            </a:r>
            <a:r>
              <a:rPr lang="en-GB" sz="4000" dirty="0" smtClean="0"/>
              <a:t>. What miracle was mentioned straight after Jesus turned water into wine?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33612" y="5866864"/>
            <a:ext cx="8296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Bringing his friend back to life!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4. What colour is the crab under Jesus’ feet as he walks on water?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72150" y="5866864"/>
            <a:ext cx="3448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Red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5. How many piles of material could you see folded up in the grave?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14950" y="5854617"/>
            <a:ext cx="3448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Three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6. Noah’s Ark was shown on the scroll – true or false?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610225" y="5866864"/>
            <a:ext cx="1838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True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1375" y="4650418"/>
            <a:ext cx="5800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>
                <a:hlinkClick r:id="rId4"/>
              </a:rPr>
              <a:t>Watch the video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9993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7. What image is on the signpost pointing to the place they go to eat in the evening?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048251" y="5866864"/>
            <a:ext cx="2400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A house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8. What was under the dining table when they are looking for Jesus?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610225" y="5866864"/>
            <a:ext cx="1838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A dog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</a:t>
            </a:r>
            <a:r>
              <a:rPr lang="en-GB" sz="4000" dirty="0" smtClean="0"/>
              <a:t>. What book is the mum reading to her child at bedtime?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343150" y="5866864"/>
            <a:ext cx="8075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The Seriously Surprising Story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10. What instruments can you see in the last scene?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43350" y="5866864"/>
            <a:ext cx="49720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smtClean="0">
                <a:solidFill>
                  <a:schemeClr val="accent6"/>
                </a:solidFill>
              </a:rPr>
              <a:t>Guitar and drums</a:t>
            </a:r>
            <a:endParaRPr lang="en-GB" sz="5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3" y="0"/>
            <a:ext cx="12197633" cy="6861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3875" y="7620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Well done!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8372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1. What animal ‘scratched their head’ about what’d just been happening?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986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2. Jesus was from Nazareth. Did the narrator say Nazareth was south, east, west or up north?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677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</a:t>
            </a:r>
            <a:r>
              <a:rPr lang="en-GB" sz="4000" dirty="0" smtClean="0"/>
              <a:t>. What miracle was mentioned straight after Jesus turned water into wine?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075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4. What colour is the crab under Jesus’ feet as he walks on water?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510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5. How many piles of material could you see folded up in the grave?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3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6. Noah’s Ark was shown on the scroll – true or false?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444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5" y="6098611"/>
            <a:ext cx="2118364" cy="585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850" y="4543425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7. What image is on the signpost pointing to the </a:t>
            </a:r>
            <a:r>
              <a:rPr lang="en-GB" sz="4000" dirty="0" smtClean="0"/>
              <a:t>place they go to eat in the evening?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210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358</Words>
  <Application>Microsoft Office PowerPoint</Application>
  <PresentationFormat>Widescreen</PresentationFormat>
  <Paragraphs>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Newbold</dc:creator>
  <cp:lastModifiedBy>Tom Newbold</cp:lastModifiedBy>
  <cp:revision>5</cp:revision>
  <dcterms:created xsi:type="dcterms:W3CDTF">2018-03-19T11:27:05Z</dcterms:created>
  <dcterms:modified xsi:type="dcterms:W3CDTF">2018-03-19T12:47:40Z</dcterms:modified>
</cp:coreProperties>
</file>